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66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907" autoAdjust="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0053F-D63D-4BFE-8853-9B8DB5E53A48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FDFA7-1A5F-459D-8E8D-64EBEE525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4FDFA7-1A5F-459D-8E8D-64EBEE5253F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C86AEC-84BE-4162-8B82-0D61C209023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0D51FA5-E72F-401C-92F2-9908A68A79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066800"/>
            <a:ext cx="9144000" cy="5791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0" y="0"/>
            <a:ext cx="9144000" cy="110799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u="sng" dirty="0" smtClean="0">
                <a:latin typeface="Nikosh" pitchFamily="2" charset="0"/>
                <a:cs typeface="Nikosh" pitchFamily="2" charset="0"/>
              </a:rPr>
              <a:t>সবাইকে প্রীতি ও শুভেচ্ছা </a:t>
            </a:r>
            <a:endParaRPr lang="en-US" sz="6600" b="1" u="sng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775489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5908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bn-BD" sz="5400" dirty="0" smtClean="0">
                <a:latin typeface="Nikosh" pitchFamily="2" charset="0"/>
                <a:cs typeface="Nikosh" pitchFamily="2" charset="0"/>
              </a:rPr>
              <a:t>পানি বিশুদ্ধ করার প্রক্রিয়াটি লিখ।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u="sng" dirty="0" smtClean="0">
                <a:latin typeface="Nikosh" pitchFamily="2" charset="0"/>
                <a:cs typeface="Nikosh" pitchFamily="2" charset="0"/>
              </a:rPr>
              <a:t>দলীয়কাজ</a:t>
            </a:r>
            <a:endParaRPr lang="en-US" sz="7200" u="sng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518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u="sng" dirty="0" smtClean="0">
                <a:latin typeface="Nikosh" pitchFamily="2" charset="0"/>
                <a:cs typeface="Nikosh" pitchFamily="2" charset="0"/>
              </a:rPr>
              <a:t>মূল্যায়ন </a:t>
            </a:r>
            <a:endParaRPr lang="en-US" b="1" u="sng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715869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bn-BD" sz="3600" dirty="0" smtClean="0">
                <a:latin typeface="Nikosh" pitchFamily="2" charset="0"/>
                <a:cs typeface="Nikosh" pitchFamily="2" charset="0"/>
              </a:rPr>
              <a:t>চিত্রে দেখানো ট্যাবলেটের নাম কি? 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32766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BD" sz="3600" dirty="0" smtClean="0">
                <a:latin typeface="Nikosh" pitchFamily="2" charset="0"/>
                <a:cs typeface="Nikosh" pitchFamily="2" charset="0"/>
              </a:rPr>
              <a:t>পানি দূষণ কীভাবে হয়? 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0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u="sng" dirty="0" smtClean="0">
                <a:latin typeface="Nikosh" pitchFamily="2" charset="0"/>
                <a:cs typeface="Nikosh" pitchFamily="2" charset="0"/>
              </a:rPr>
              <a:t>বাড়ীর কাজ </a:t>
            </a:r>
            <a:endParaRPr lang="en-US" sz="6000" b="1" u="sng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027" name="Picture 3" descr="D:\book5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3810000"/>
            <a:ext cx="4155955" cy="23812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62000" y="2126159"/>
            <a:ext cx="746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" pitchFamily="2" charset="0"/>
                <a:cs typeface="Nikosh" pitchFamily="2" charset="0"/>
              </a:rPr>
              <a:t>কিভাবে পানি দূষণ ও তা রোধ করা  যায়? </a:t>
            </a:r>
            <a:endParaRPr lang="en-US" sz="44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xplosion 2 2"/>
          <p:cNvSpPr/>
          <p:nvPr/>
        </p:nvSpPr>
        <p:spPr>
          <a:xfrm>
            <a:off x="228600" y="76200"/>
            <a:ext cx="8915400" cy="5638800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b="1" i="1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ধন্যবাদ </a:t>
            </a:r>
            <a:endParaRPr lang="en-US" sz="9600" b="1" i="1" dirty="0">
              <a:solidFill>
                <a:srgbClr val="FFFF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3733800"/>
            <a:ext cx="7848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u="sng" dirty="0" smtClean="0">
                <a:latin typeface="Nikosh" pitchFamily="2" charset="0"/>
                <a:cs typeface="Nikosh" pitchFamily="2" charset="0"/>
              </a:rPr>
              <a:t>উম্মে সালমা </a:t>
            </a:r>
          </a:p>
          <a:p>
            <a:pPr algn="ctr"/>
            <a:r>
              <a:rPr lang="bn-BD" sz="5400" b="1" u="sng" dirty="0" smtClean="0">
                <a:latin typeface="Nikosh" pitchFamily="2" charset="0"/>
                <a:cs typeface="Nikosh" pitchFamily="2" charset="0"/>
              </a:rPr>
              <a:t>সহকারী শিক্ষক</a:t>
            </a:r>
          </a:p>
          <a:p>
            <a:pPr algn="ctr"/>
            <a:r>
              <a:rPr lang="bn-BD" sz="5400" b="1" u="sng" dirty="0" smtClean="0">
                <a:latin typeface="Nikosh" pitchFamily="2" charset="0"/>
                <a:cs typeface="Nikosh" pitchFamily="2" charset="0"/>
              </a:rPr>
              <a:t> চাঁচড়া আদর্শ মাধ্যমিক বিদ্যালয়  </a:t>
            </a:r>
            <a:r>
              <a:rPr lang="bn-BD" sz="3600" b="1" u="sng" dirty="0" smtClean="0">
                <a:latin typeface="Nikosh" pitchFamily="2" charset="0"/>
                <a:cs typeface="Nikosh" pitchFamily="2" charset="0"/>
              </a:rPr>
              <a:t>।</a:t>
            </a:r>
          </a:p>
        </p:txBody>
      </p:sp>
      <p:pic>
        <p:nvPicPr>
          <p:cNvPr id="6146" name="Picture 2" descr="G:\ppsize\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28600"/>
            <a:ext cx="2438400" cy="3505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G:\image\48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8201"/>
            <a:ext cx="2895600" cy="6019800"/>
          </a:xfrm>
          <a:prstGeom prst="rect">
            <a:avLst/>
          </a:prstGeom>
          <a:noFill/>
        </p:spPr>
      </p:pic>
      <p:pic>
        <p:nvPicPr>
          <p:cNvPr id="1029" name="Picture 5" descr="G:\image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9900" y="838200"/>
            <a:ext cx="2933700" cy="6019800"/>
          </a:xfrm>
          <a:prstGeom prst="rect">
            <a:avLst/>
          </a:prstGeom>
          <a:noFill/>
        </p:spPr>
      </p:pic>
      <p:pic>
        <p:nvPicPr>
          <p:cNvPr id="1030" name="Picture 6" descr="G:\image\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838200"/>
            <a:ext cx="3124200" cy="6019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514600"/>
            <a:ext cx="891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latin typeface="Nikosh" pitchFamily="2" charset="0"/>
                <a:cs typeface="Nikosh" pitchFamily="2" charset="0"/>
              </a:rPr>
              <a:t>জীবনের জন্য পানি।  </a:t>
            </a:r>
            <a:endParaRPr lang="en-US" sz="8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914400"/>
            <a:ext cx="7391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atin typeface="Nikosh" pitchFamily="2" charset="0"/>
                <a:cs typeface="Nikosh" pitchFamily="2" charset="0"/>
              </a:rPr>
              <a:t>নবম   শ্রেনী</a:t>
            </a:r>
          </a:p>
          <a:p>
            <a:pPr algn="ctr"/>
            <a:r>
              <a:rPr lang="bn-BD" sz="4400" b="1" dirty="0" smtClean="0">
                <a:latin typeface="Nikosh" pitchFamily="2" charset="0"/>
                <a:cs typeface="Nikosh" pitchFamily="2" charset="0"/>
              </a:rPr>
              <a:t>সাধারন বিজ্ঞান</a:t>
            </a:r>
          </a:p>
          <a:p>
            <a:pPr algn="ctr"/>
            <a:r>
              <a:rPr lang="bn-BD" sz="4400" b="1" dirty="0" smtClean="0">
                <a:latin typeface="Nikosh" pitchFamily="2" charset="0"/>
                <a:cs typeface="Nikosh" pitchFamily="2" charset="0"/>
              </a:rPr>
              <a:t>দ্বিতীয় অধ্যয়</a:t>
            </a:r>
          </a:p>
          <a:p>
            <a:pPr algn="ctr"/>
            <a:r>
              <a:rPr lang="bn-BD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xmlns="" val="2651595770"/>
      </p:ext>
    </p:ext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981200"/>
            <a:ext cx="83058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bn-BD" sz="4000" b="1" dirty="0" smtClean="0">
                <a:latin typeface="Nikosh" pitchFamily="2" charset="0"/>
                <a:cs typeface="Nikosh" pitchFamily="2" charset="0"/>
              </a:rPr>
              <a:t>পানির উৎস  বিষয়ে  জানতে  পারবে 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bn-BD" sz="4000" b="1" dirty="0" smtClean="0">
                <a:latin typeface="Nikosh" pitchFamily="2" charset="0"/>
                <a:cs typeface="Nikosh" pitchFamily="2" charset="0"/>
              </a:rPr>
              <a:t>বিশুদ্ধ পানি সম্পর্কে জানতে পারবে 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bn-BD" sz="4000" b="1" dirty="0" smtClean="0">
                <a:latin typeface="Nikosh" pitchFamily="2" charset="0"/>
                <a:cs typeface="Nikosh" pitchFamily="2" charset="0"/>
              </a:rPr>
              <a:t>পানি  দূষণ  বিষয়ে  জানতে  পারবে।</a:t>
            </a:r>
          </a:p>
          <a:p>
            <a:endParaRPr lang="bn-BD" sz="4000" b="1" dirty="0" smtClean="0">
              <a:latin typeface="Nikosh" pitchFamily="2" charset="0"/>
              <a:cs typeface="Nikosh" pitchFamily="2" charset="0"/>
            </a:endParaRPr>
          </a:p>
          <a:p>
            <a:pPr marL="285750" indent="-285750">
              <a:buFont typeface="Wingdings" pitchFamily="2" charset="2"/>
              <a:buChar char="v"/>
            </a:pP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6858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b="1" u="sng" dirty="0" smtClean="0">
                <a:latin typeface="Nikosh" pitchFamily="2" charset="0"/>
                <a:cs typeface="Nikosh" pitchFamily="2" charset="0"/>
              </a:rPr>
              <a:t>এই পাঠ  </a:t>
            </a:r>
            <a:r>
              <a:rPr lang="bn-BD" sz="2400" b="1" u="sng" smtClean="0">
                <a:latin typeface="Nikosh" pitchFamily="2" charset="0"/>
                <a:cs typeface="Nikosh" pitchFamily="2" charset="0"/>
              </a:rPr>
              <a:t>শেষে  শিক্ষার্থীরা  </a:t>
            </a:r>
            <a:endParaRPr lang="en-US" sz="2400" b="1" u="sng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1854401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BD" sz="5400" b="1" u="sng" dirty="0" smtClean="0">
                <a:latin typeface="Nikosh" pitchFamily="2" charset="0"/>
                <a:cs typeface="Nikosh" pitchFamily="2" charset="0"/>
              </a:rPr>
              <a:t>পানির উৎস  </a:t>
            </a:r>
            <a:endParaRPr lang="en-US" sz="5400" u="sng" dirty="0"/>
          </a:p>
        </p:txBody>
      </p:sp>
      <p:pic>
        <p:nvPicPr>
          <p:cNvPr id="2051" name="Picture 3" descr="D:\salma\imeag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90600"/>
            <a:ext cx="3962400" cy="5867400"/>
          </a:xfrm>
          <a:prstGeom prst="rect">
            <a:avLst/>
          </a:prstGeom>
          <a:noFill/>
        </p:spPr>
      </p:pic>
      <p:pic>
        <p:nvPicPr>
          <p:cNvPr id="2053" name="Picture 5" descr="D:\salma\imeag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3733800"/>
            <a:ext cx="5181600" cy="3124200"/>
          </a:xfrm>
          <a:prstGeom prst="rect">
            <a:avLst/>
          </a:prstGeom>
          <a:noFill/>
        </p:spPr>
      </p:pic>
      <p:pic>
        <p:nvPicPr>
          <p:cNvPr id="2054" name="Picture 6" descr="D:\salma\imeag\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990600"/>
            <a:ext cx="5029200" cy="2667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3403"/>
            <a:ext cx="9144000" cy="101566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BD" sz="6000" b="1" u="sng" dirty="0" smtClean="0">
                <a:latin typeface="Nikosh" pitchFamily="2" charset="0"/>
                <a:cs typeface="Nikosh" pitchFamily="2" charset="0"/>
              </a:rPr>
              <a:t>বিশুদ্ধ পানি </a:t>
            </a:r>
            <a:endParaRPr lang="en-US" sz="6000" u="sng" dirty="0"/>
          </a:p>
        </p:txBody>
      </p:sp>
      <p:pic>
        <p:nvPicPr>
          <p:cNvPr id="3080" name="Picture 8" descr="D:\salma\imeag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143000"/>
            <a:ext cx="2286000" cy="4724400"/>
          </a:xfrm>
          <a:prstGeom prst="rect">
            <a:avLst/>
          </a:prstGeom>
          <a:noFill/>
        </p:spPr>
      </p:pic>
      <p:pic>
        <p:nvPicPr>
          <p:cNvPr id="3081" name="Picture 9" descr="D:\salma\imeag\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0275" y="1295400"/>
            <a:ext cx="2371725" cy="4572000"/>
          </a:xfrm>
          <a:prstGeom prst="rect">
            <a:avLst/>
          </a:prstGeom>
          <a:noFill/>
        </p:spPr>
      </p:pic>
      <p:pic>
        <p:nvPicPr>
          <p:cNvPr id="3082" name="Picture 10" descr="D:\salma\imeag\1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295400"/>
            <a:ext cx="2247900" cy="4572000"/>
          </a:xfrm>
          <a:prstGeom prst="rect">
            <a:avLst/>
          </a:prstGeom>
          <a:noFill/>
        </p:spPr>
      </p:pic>
      <p:pic>
        <p:nvPicPr>
          <p:cNvPr id="3083" name="Picture 11" descr="D:\salma\imeag\1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1295400"/>
            <a:ext cx="22098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BD" sz="6000" b="1" u="sng" dirty="0" smtClean="0">
                <a:latin typeface="Nikosh" pitchFamily="2" charset="0"/>
                <a:cs typeface="Nikosh" pitchFamily="2" charset="0"/>
              </a:rPr>
              <a:t>পানি  দূষণ  </a:t>
            </a:r>
            <a:endParaRPr lang="en-US" sz="6000" u="sng" dirty="0"/>
          </a:p>
        </p:txBody>
      </p:sp>
      <p:pic>
        <p:nvPicPr>
          <p:cNvPr id="4098" name="Picture 2" descr="D:\salma\imeag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0"/>
            <a:ext cx="5486400" cy="3048000"/>
          </a:xfrm>
          <a:prstGeom prst="rect">
            <a:avLst/>
          </a:prstGeom>
          <a:noFill/>
        </p:spPr>
      </p:pic>
      <p:pic>
        <p:nvPicPr>
          <p:cNvPr id="4099" name="Picture 3" descr="G:\image\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90600"/>
            <a:ext cx="5486400" cy="2743200"/>
          </a:xfrm>
          <a:prstGeom prst="rect">
            <a:avLst/>
          </a:prstGeom>
          <a:noFill/>
        </p:spPr>
      </p:pic>
      <p:sp>
        <p:nvSpPr>
          <p:cNvPr id="5" name="Left Arrow 4"/>
          <p:cNvSpPr/>
          <p:nvPr/>
        </p:nvSpPr>
        <p:spPr>
          <a:xfrm>
            <a:off x="5486400" y="1295400"/>
            <a:ext cx="3657600" cy="1828800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কলকারখানার দূষিত পানি।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77000" y="4114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7" name="Left Arrow 6"/>
          <p:cNvSpPr/>
          <p:nvPr/>
        </p:nvSpPr>
        <p:spPr>
          <a:xfrm>
            <a:off x="5486400" y="4572000"/>
            <a:ext cx="3657600" cy="1905000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পয়নিষ্কাশন  ব্যাবহারের ফলে। 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image\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334000" cy="3429000"/>
          </a:xfrm>
          <a:prstGeom prst="rect">
            <a:avLst/>
          </a:prstGeom>
          <a:noFill/>
        </p:spPr>
      </p:pic>
      <p:pic>
        <p:nvPicPr>
          <p:cNvPr id="5123" name="Picture 3" descr="G:\image\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52800"/>
            <a:ext cx="5334000" cy="3505200"/>
          </a:xfrm>
          <a:prstGeom prst="rect">
            <a:avLst/>
          </a:prstGeom>
          <a:noFill/>
        </p:spPr>
      </p:pic>
      <p:sp>
        <p:nvSpPr>
          <p:cNvPr id="5" name="Left Arrow 4"/>
          <p:cNvSpPr/>
          <p:nvPr/>
        </p:nvSpPr>
        <p:spPr>
          <a:xfrm>
            <a:off x="5334000" y="685800"/>
            <a:ext cx="3810000" cy="1828800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" pitchFamily="2" charset="0"/>
                <a:cs typeface="Nikosh" pitchFamily="2" charset="0"/>
              </a:rPr>
              <a:t>অতিরিক্ত  রাসায়নিক  ও কীটনাশক পদার্থ ব্যাবহার।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29400" y="4267200"/>
            <a:ext cx="198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/>
          </a:p>
        </p:txBody>
      </p:sp>
      <p:sp>
        <p:nvSpPr>
          <p:cNvPr id="7" name="Left Arrow 6"/>
          <p:cNvSpPr/>
          <p:nvPr/>
        </p:nvSpPr>
        <p:spPr>
          <a:xfrm>
            <a:off x="5334000" y="4038600"/>
            <a:ext cx="3810000" cy="1981200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" pitchFamily="2" charset="0"/>
                <a:cs typeface="Nikosh" pitchFamily="2" charset="0"/>
              </a:rPr>
              <a:t>আবর্জনা ও পলিথিন এর অপব্যাবহার।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2" name="Picture 2" descr="D:\fgf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1" y="5791200"/>
            <a:ext cx="2590800" cy="1066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847</TotalTime>
  <Words>107</Words>
  <Application>Microsoft Office PowerPoint</Application>
  <PresentationFormat>On-screen Show (4:3)</PresentationFormat>
  <Paragraphs>30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SHIBPUR SCHOOL</dc:creator>
  <cp:lastModifiedBy>SAMSUNG</cp:lastModifiedBy>
  <cp:revision>101</cp:revision>
  <dcterms:created xsi:type="dcterms:W3CDTF">2014-01-16T06:44:35Z</dcterms:created>
  <dcterms:modified xsi:type="dcterms:W3CDTF">2014-01-23T04:45:09Z</dcterms:modified>
</cp:coreProperties>
</file>